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438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5" d="100"/>
          <a:sy n="85" d="100"/>
        </p:scale>
        <p:origin x="-2358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858277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588161-E267-4415-B7CB-3BF9B4FD9977}" type="datetimeFigureOut">
              <a:rPr lang="tr-TR" smtClean="0"/>
              <a:t>28.12.2020</a:t>
            </a:fld>
            <a:endParaRPr lang="tr-T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B2B90-A7C5-4578-8E59-EA400DC5EB01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352859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2BB2B90-A7C5-4578-8E59-EA400DC5EB01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0312886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01313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4951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4184870" y="3041870"/>
            <a:ext cx="774260" cy="774260"/>
          </a:xfrm>
          <a:prstGeom prst="ellipse">
            <a:avLst/>
          </a:prstGeom>
          <a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 t="-26000" b="-26000"/>
            </a:stretch>
          </a:blipFill>
        </p:spPr>
        <p:style>
          <a:lnRef idx="2"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</p:spTree>
    <p:extLst>
      <p:ext uri="{BB962C8B-B14F-4D97-AF65-F5344CB8AC3E}">
        <p14:creationId xmlns:p14="http://schemas.microsoft.com/office/powerpoint/2010/main" val="15836216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1</cp:revision>
  <dcterms:created xsi:type="dcterms:W3CDTF">2020-12-28T18:29:40Z</dcterms:created>
  <dcterms:modified xsi:type="dcterms:W3CDTF">2020-12-28T18:31:30Z</dcterms:modified>
</cp:coreProperties>
</file>

<file path=docProps/thumbnail.jpeg>
</file>