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2628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2298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79700" y="787400"/>
            <a:ext cx="0" cy="1917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79700" y="2908300"/>
            <a:ext cx="0" cy="177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43400" y="787400"/>
            <a:ext cx="0" cy="2298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8" name=""/>
          <p:cNvSpPr/>
          <p:nvPr/>
        </p:nvSpPr>
        <p:spPr>
          <a:xfrm>
            <a:off x="2336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3898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>
            <a:off x="6406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415516" y="1193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35050" y="1441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174568" y="1574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686050" y="18097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3089071" y="1943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2686050" y="21780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629435" y="23114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9" name=""/>
          <p:cNvCxnSpPr/>
          <p:nvPr/>
        </p:nvCxnSpPr>
        <p:spPr>
          <a:xfrm flipH="1">
            <a:off x="1035050" y="25590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1990090" y="2692400"/>
            <a:ext cx="139192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Optional Query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035050" y="2927350"/>
            <a:ext cx="3302000" cy="0"/>
          </a:xfrm>
          <a:prstGeom prst="line"/>
          <a:ln w="12700">
            <a:prstDash val="dot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